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2"/>
  </p:handoutMasterIdLst>
  <p:sldIdLst>
    <p:sldId id="256" r:id="rId3"/>
    <p:sldId id="258" r:id="rId5"/>
    <p:sldId id="260" r:id="rId6"/>
    <p:sldId id="282" r:id="rId7"/>
    <p:sldId id="306" r:id="rId8"/>
    <p:sldId id="283" r:id="rId9"/>
    <p:sldId id="307" r:id="rId10"/>
    <p:sldId id="284" r:id="rId11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>
        <p:scale>
          <a:sx n="50" d="100"/>
          <a:sy n="50" d="100"/>
        </p:scale>
        <p:origin x="-366" y="-1710"/>
      </p:cViewPr>
      <p:guideLst>
        <p:guide orient="horz" pos="2160"/>
        <p:guide pos="38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5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2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6566E-A135-47C5-B666-D77ED21946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E1E66-0EA3-46B4-8216-B1B8BE711FF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0BAA7-22A5-49C2-BA97-E6B0C9CFDA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9F56C-685E-485A-BF04-BF7465453AF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9F56C-685E-485A-BF04-BF7465453A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9F56C-685E-485A-BF04-BF7465453A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9F56C-685E-485A-BF04-BF7465453A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9F56C-685E-485A-BF04-BF7465453A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9F56C-685E-485A-BF04-BF7465453A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9F56C-685E-485A-BF04-BF7465453A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9F56C-685E-485A-BF04-BF7465453A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9F56C-685E-485A-BF04-BF7465453AF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2F2F2">
            <a:alpha val="5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7"/>
            <a:ext cx="12192000" cy="68545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 flipH="1">
            <a:off x="6642340" y="0"/>
            <a:ext cx="5549660" cy="33029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rcRect b="67550"/>
          <a:stretch>
            <a:fillRect/>
          </a:stretch>
        </p:blipFill>
        <p:spPr>
          <a:xfrm rot="2551530" flipH="1">
            <a:off x="-4745853" y="3397661"/>
            <a:ext cx="8537070" cy="2772836"/>
          </a:xfrm>
          <a:custGeom>
            <a:avLst/>
            <a:gdLst>
              <a:gd name="connsiteX0" fmla="*/ 5766606 w 10013678"/>
              <a:gd name="connsiteY0" fmla="*/ 0 h 3252438"/>
              <a:gd name="connsiteX1" fmla="*/ 2783632 w 10013678"/>
              <a:gd name="connsiteY1" fmla="*/ 3252438 h 3252438"/>
              <a:gd name="connsiteX2" fmla="*/ 0 w 10013678"/>
              <a:gd name="connsiteY2" fmla="*/ 699430 h 3252438"/>
              <a:gd name="connsiteX3" fmla="*/ 0 w 10013678"/>
              <a:gd name="connsiteY3" fmla="*/ 0 h 3252438"/>
              <a:gd name="connsiteX4" fmla="*/ 10013678 w 10013678"/>
              <a:gd name="connsiteY4" fmla="*/ 0 h 3252438"/>
              <a:gd name="connsiteX5" fmla="*/ 10013678 w 10013678"/>
              <a:gd name="connsiteY5" fmla="*/ 229291 h 3252438"/>
              <a:gd name="connsiteX6" fmla="*/ 9763673 w 10013678"/>
              <a:gd name="connsiteY6" fmla="*/ 0 h 325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678" h="3252438">
                <a:moveTo>
                  <a:pt x="5766606" y="0"/>
                </a:moveTo>
                <a:lnTo>
                  <a:pt x="2783632" y="3252438"/>
                </a:lnTo>
                <a:lnTo>
                  <a:pt x="0" y="699430"/>
                </a:lnTo>
                <a:lnTo>
                  <a:pt x="0" y="0"/>
                </a:lnTo>
                <a:close/>
                <a:moveTo>
                  <a:pt x="10013678" y="0"/>
                </a:moveTo>
                <a:lnTo>
                  <a:pt x="10013678" y="229291"/>
                </a:lnTo>
                <a:lnTo>
                  <a:pt x="9763673" y="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121801" y="452077"/>
            <a:ext cx="5948398" cy="595384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C512-946F-491C-A78E-B874D25DDF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2F2F2">
            <a:alpha val="5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7"/>
            <a:ext cx="12192000" cy="68545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 flipH="1">
            <a:off x="6642340" y="0"/>
            <a:ext cx="5549660" cy="33029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rcRect b="67550"/>
          <a:stretch>
            <a:fillRect/>
          </a:stretch>
        </p:blipFill>
        <p:spPr>
          <a:xfrm rot="2551530" flipH="1">
            <a:off x="-4745853" y="3397661"/>
            <a:ext cx="8537070" cy="2772836"/>
          </a:xfrm>
          <a:custGeom>
            <a:avLst/>
            <a:gdLst>
              <a:gd name="connsiteX0" fmla="*/ 5766606 w 10013678"/>
              <a:gd name="connsiteY0" fmla="*/ 0 h 3252438"/>
              <a:gd name="connsiteX1" fmla="*/ 2783632 w 10013678"/>
              <a:gd name="connsiteY1" fmla="*/ 3252438 h 3252438"/>
              <a:gd name="connsiteX2" fmla="*/ 0 w 10013678"/>
              <a:gd name="connsiteY2" fmla="*/ 699430 h 3252438"/>
              <a:gd name="connsiteX3" fmla="*/ 0 w 10013678"/>
              <a:gd name="connsiteY3" fmla="*/ 0 h 3252438"/>
              <a:gd name="connsiteX4" fmla="*/ 10013678 w 10013678"/>
              <a:gd name="connsiteY4" fmla="*/ 0 h 3252438"/>
              <a:gd name="connsiteX5" fmla="*/ 10013678 w 10013678"/>
              <a:gd name="connsiteY5" fmla="*/ 229291 h 3252438"/>
              <a:gd name="connsiteX6" fmla="*/ 9763673 w 10013678"/>
              <a:gd name="connsiteY6" fmla="*/ 0 h 325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678" h="3252438">
                <a:moveTo>
                  <a:pt x="5766606" y="0"/>
                </a:moveTo>
                <a:lnTo>
                  <a:pt x="2783632" y="3252438"/>
                </a:lnTo>
                <a:lnTo>
                  <a:pt x="0" y="699430"/>
                </a:lnTo>
                <a:lnTo>
                  <a:pt x="0" y="0"/>
                </a:lnTo>
                <a:close/>
                <a:moveTo>
                  <a:pt x="10013678" y="0"/>
                </a:moveTo>
                <a:lnTo>
                  <a:pt x="10013678" y="229291"/>
                </a:lnTo>
                <a:lnTo>
                  <a:pt x="9763673" y="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121801" y="452077"/>
            <a:ext cx="5948398" cy="595384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/>
          <a:srcRect t="76969" r="2435"/>
          <a:stretch>
            <a:fillRect/>
          </a:stretch>
        </p:blipFill>
        <p:spPr>
          <a:xfrm>
            <a:off x="1152584" y="-43543"/>
            <a:ext cx="9646045" cy="227917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735537" y="232818"/>
            <a:ext cx="2797234" cy="28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  <a:sym typeface="+mn-lt"/>
              </a:rPr>
              <a:t>Add You Text Here Add You Text Here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35537" y="473127"/>
            <a:ext cx="24416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请在此处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 flipH="1">
            <a:off x="690113" y="293298"/>
            <a:ext cx="45719" cy="5520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细黑"/>
              <a:ea typeface="微软雅黑 Light" panose="020B0502040204020203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rgbClr val="F2F2F2">
            <a:alpha val="5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7"/>
            <a:ext cx="12192000" cy="68545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 flipH="1">
            <a:off x="6642340" y="0"/>
            <a:ext cx="5549660" cy="33029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rcRect b="67550"/>
          <a:stretch>
            <a:fillRect/>
          </a:stretch>
        </p:blipFill>
        <p:spPr>
          <a:xfrm rot="2551530" flipH="1">
            <a:off x="-4745853" y="3397661"/>
            <a:ext cx="8537070" cy="2772836"/>
          </a:xfrm>
          <a:custGeom>
            <a:avLst/>
            <a:gdLst>
              <a:gd name="connsiteX0" fmla="*/ 5766606 w 10013678"/>
              <a:gd name="connsiteY0" fmla="*/ 0 h 3252438"/>
              <a:gd name="connsiteX1" fmla="*/ 2783632 w 10013678"/>
              <a:gd name="connsiteY1" fmla="*/ 3252438 h 3252438"/>
              <a:gd name="connsiteX2" fmla="*/ 0 w 10013678"/>
              <a:gd name="connsiteY2" fmla="*/ 699430 h 3252438"/>
              <a:gd name="connsiteX3" fmla="*/ 0 w 10013678"/>
              <a:gd name="connsiteY3" fmla="*/ 0 h 3252438"/>
              <a:gd name="connsiteX4" fmla="*/ 10013678 w 10013678"/>
              <a:gd name="connsiteY4" fmla="*/ 0 h 3252438"/>
              <a:gd name="connsiteX5" fmla="*/ 10013678 w 10013678"/>
              <a:gd name="connsiteY5" fmla="*/ 229291 h 3252438"/>
              <a:gd name="connsiteX6" fmla="*/ 9763673 w 10013678"/>
              <a:gd name="connsiteY6" fmla="*/ 0 h 325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678" h="3252438">
                <a:moveTo>
                  <a:pt x="5766606" y="0"/>
                </a:moveTo>
                <a:lnTo>
                  <a:pt x="2783632" y="3252438"/>
                </a:lnTo>
                <a:lnTo>
                  <a:pt x="0" y="699430"/>
                </a:lnTo>
                <a:lnTo>
                  <a:pt x="0" y="0"/>
                </a:lnTo>
                <a:close/>
                <a:moveTo>
                  <a:pt x="10013678" y="0"/>
                </a:moveTo>
                <a:lnTo>
                  <a:pt x="10013678" y="229291"/>
                </a:lnTo>
                <a:lnTo>
                  <a:pt x="9763673" y="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121801" y="452077"/>
            <a:ext cx="5948398" cy="595384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/>
          <a:srcRect t="76969" r="2435"/>
          <a:stretch>
            <a:fillRect/>
          </a:stretch>
        </p:blipFill>
        <p:spPr>
          <a:xfrm>
            <a:off x="1152584" y="-43543"/>
            <a:ext cx="9646045" cy="227917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735537" y="232818"/>
            <a:ext cx="2797234" cy="28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  <a:sym typeface="+mn-lt"/>
              </a:rPr>
              <a:t>Add You Text Here Add You Text Here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35537" y="473127"/>
            <a:ext cx="24416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请在此处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 flipH="1">
            <a:off x="690113" y="293298"/>
            <a:ext cx="45719" cy="5520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细黑"/>
              <a:ea typeface="微软雅黑 Light" panose="020B0502040204020203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rgbClr val="F2F2F2">
            <a:alpha val="5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7"/>
            <a:ext cx="12192000" cy="68545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 flipH="1">
            <a:off x="6642340" y="0"/>
            <a:ext cx="5549660" cy="33029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rcRect b="67550"/>
          <a:stretch>
            <a:fillRect/>
          </a:stretch>
        </p:blipFill>
        <p:spPr>
          <a:xfrm rot="2551530" flipH="1">
            <a:off x="-4745853" y="3397661"/>
            <a:ext cx="8537070" cy="2772836"/>
          </a:xfrm>
          <a:custGeom>
            <a:avLst/>
            <a:gdLst>
              <a:gd name="connsiteX0" fmla="*/ 5766606 w 10013678"/>
              <a:gd name="connsiteY0" fmla="*/ 0 h 3252438"/>
              <a:gd name="connsiteX1" fmla="*/ 2783632 w 10013678"/>
              <a:gd name="connsiteY1" fmla="*/ 3252438 h 3252438"/>
              <a:gd name="connsiteX2" fmla="*/ 0 w 10013678"/>
              <a:gd name="connsiteY2" fmla="*/ 699430 h 3252438"/>
              <a:gd name="connsiteX3" fmla="*/ 0 w 10013678"/>
              <a:gd name="connsiteY3" fmla="*/ 0 h 3252438"/>
              <a:gd name="connsiteX4" fmla="*/ 10013678 w 10013678"/>
              <a:gd name="connsiteY4" fmla="*/ 0 h 3252438"/>
              <a:gd name="connsiteX5" fmla="*/ 10013678 w 10013678"/>
              <a:gd name="connsiteY5" fmla="*/ 229291 h 3252438"/>
              <a:gd name="connsiteX6" fmla="*/ 9763673 w 10013678"/>
              <a:gd name="connsiteY6" fmla="*/ 0 h 325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678" h="3252438">
                <a:moveTo>
                  <a:pt x="5766606" y="0"/>
                </a:moveTo>
                <a:lnTo>
                  <a:pt x="2783632" y="3252438"/>
                </a:lnTo>
                <a:lnTo>
                  <a:pt x="0" y="699430"/>
                </a:lnTo>
                <a:lnTo>
                  <a:pt x="0" y="0"/>
                </a:lnTo>
                <a:close/>
                <a:moveTo>
                  <a:pt x="10013678" y="0"/>
                </a:moveTo>
                <a:lnTo>
                  <a:pt x="10013678" y="229291"/>
                </a:lnTo>
                <a:lnTo>
                  <a:pt x="9763673" y="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121801" y="452077"/>
            <a:ext cx="5948398" cy="595384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/>
          <a:srcRect t="76969" r="2435"/>
          <a:stretch>
            <a:fillRect/>
          </a:stretch>
        </p:blipFill>
        <p:spPr>
          <a:xfrm>
            <a:off x="1152584" y="-43543"/>
            <a:ext cx="9646045" cy="227917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/>
          <a:srcRect t="76969" r="2435"/>
          <a:stretch>
            <a:fillRect/>
          </a:stretch>
        </p:blipFill>
        <p:spPr>
          <a:xfrm>
            <a:off x="1152584" y="-43543"/>
            <a:ext cx="9646045" cy="227917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735537" y="232818"/>
            <a:ext cx="2797234" cy="28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  <a:sym typeface="+mn-lt"/>
              </a:rPr>
              <a:t>Add You Text Here Add You Text Here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微软雅黑 Light" panose="020B0502040204020203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35537" y="473127"/>
            <a:ext cx="24416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请在此处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  <a:endParaRPr lang="zh-CN" altLang="en-US" sz="2200" dirty="0">
              <a:solidFill>
                <a:prstClr val="black">
                  <a:lumMod val="75000"/>
                  <a:lumOff val="25000"/>
                </a:prst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 flipH="1">
            <a:off x="690113" y="293298"/>
            <a:ext cx="45719" cy="5520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smtClean="0">
              <a:solidFill>
                <a:prstClr val="black">
                  <a:lumMod val="85000"/>
                  <a:lumOff val="15000"/>
                </a:prstClr>
              </a:solidFill>
              <a:latin typeface="华文细黑"/>
              <a:ea typeface="微软雅黑 Light" panose="020B0502040204020203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F2F2F2">
            <a:alpha val="5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7"/>
            <a:ext cx="12192000" cy="68545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 flipH="1">
            <a:off x="6642340" y="0"/>
            <a:ext cx="5549660" cy="33029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rcRect b="67550"/>
          <a:stretch>
            <a:fillRect/>
          </a:stretch>
        </p:blipFill>
        <p:spPr>
          <a:xfrm rot="2551530" flipH="1">
            <a:off x="-4745853" y="3397661"/>
            <a:ext cx="8537070" cy="2772836"/>
          </a:xfrm>
          <a:custGeom>
            <a:avLst/>
            <a:gdLst>
              <a:gd name="connsiteX0" fmla="*/ 5766606 w 10013678"/>
              <a:gd name="connsiteY0" fmla="*/ 0 h 3252438"/>
              <a:gd name="connsiteX1" fmla="*/ 2783632 w 10013678"/>
              <a:gd name="connsiteY1" fmla="*/ 3252438 h 3252438"/>
              <a:gd name="connsiteX2" fmla="*/ 0 w 10013678"/>
              <a:gd name="connsiteY2" fmla="*/ 699430 h 3252438"/>
              <a:gd name="connsiteX3" fmla="*/ 0 w 10013678"/>
              <a:gd name="connsiteY3" fmla="*/ 0 h 3252438"/>
              <a:gd name="connsiteX4" fmla="*/ 10013678 w 10013678"/>
              <a:gd name="connsiteY4" fmla="*/ 0 h 3252438"/>
              <a:gd name="connsiteX5" fmla="*/ 10013678 w 10013678"/>
              <a:gd name="connsiteY5" fmla="*/ 229291 h 3252438"/>
              <a:gd name="connsiteX6" fmla="*/ 9763673 w 10013678"/>
              <a:gd name="connsiteY6" fmla="*/ 0 h 325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678" h="3252438">
                <a:moveTo>
                  <a:pt x="5766606" y="0"/>
                </a:moveTo>
                <a:lnTo>
                  <a:pt x="2783632" y="3252438"/>
                </a:lnTo>
                <a:lnTo>
                  <a:pt x="0" y="699430"/>
                </a:lnTo>
                <a:lnTo>
                  <a:pt x="0" y="0"/>
                </a:lnTo>
                <a:close/>
                <a:moveTo>
                  <a:pt x="10013678" y="0"/>
                </a:moveTo>
                <a:lnTo>
                  <a:pt x="10013678" y="229291"/>
                </a:lnTo>
                <a:lnTo>
                  <a:pt x="9763673" y="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121801" y="452077"/>
            <a:ext cx="5948398" cy="595384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/>
          <a:srcRect t="76969" r="2435"/>
          <a:stretch>
            <a:fillRect/>
          </a:stretch>
        </p:blipFill>
        <p:spPr>
          <a:xfrm>
            <a:off x="1152584" y="-43543"/>
            <a:ext cx="9646045" cy="227917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735537" y="232818"/>
            <a:ext cx="2797234" cy="28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  <a:sym typeface="+mn-lt"/>
              </a:rPr>
              <a:t>Add You Text Here Add You Text Here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 Light" panose="020B0502040204020203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35537" y="473127"/>
            <a:ext cx="24416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请在此处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 flipH="1">
            <a:off x="690113" y="293298"/>
            <a:ext cx="45719" cy="5520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细黑"/>
              <a:ea typeface="微软雅黑 Light" panose="020B0502040204020203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 flipH="1">
            <a:off x="690113" y="293298"/>
            <a:ext cx="45719" cy="5520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细黑"/>
              <a:ea typeface="微软雅黑 Light" panose="020B0502040204020203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19150" y="274248"/>
            <a:ext cx="10515600" cy="60169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  <a:sym typeface="+mn-lt"/>
              </a:rPr>
              <a:t>Add You Text Here Add You Text Here</a:t>
            </a:r>
            <a:b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  <a:sym typeface="+mn-lt"/>
              </a:rPr>
            </a:b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请在此处添加标题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C512-946F-491C-A78E-B874D25DDF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C512-946F-491C-A78E-B874D25DDF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C512-946F-491C-A78E-B874D25DDF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8725278" y="645017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C512-946F-491C-A78E-B874D25DDF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C512-946F-491C-A78E-B874D25DDF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C512-946F-491C-A78E-B874D25DDF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63683-69C5-4225-8B2B-0C82CECB94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599815" y="2597785"/>
            <a:ext cx="532066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Processing</a:t>
            </a:r>
            <a:r>
              <a:rPr lang="zh-CN" alt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en-US" altLang="zh-CN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CN" sz="48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12385" y="3608705"/>
            <a:ext cx="2919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522432910026 </a:t>
            </a:r>
            <a:r>
              <a:rPr lang="zh-CN" altLang="en-US"/>
              <a:t>许</a:t>
            </a:r>
            <a:r>
              <a:rPr lang="zh-CN" altLang="en-US"/>
              <a:t>淼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8000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/>
        </p:nvGrpSpPr>
        <p:grpSpPr>
          <a:xfrm>
            <a:off x="3032136" y="1380615"/>
            <a:ext cx="6127728" cy="1569660"/>
            <a:chOff x="1459139" y="2477587"/>
            <a:chExt cx="6127728" cy="1569660"/>
          </a:xfrm>
        </p:grpSpPr>
        <p:sp>
          <p:nvSpPr>
            <p:cNvPr id="40" name="文本框 13"/>
            <p:cNvSpPr txBox="1">
              <a:spLocks noChangeArrowheads="1"/>
            </p:cNvSpPr>
            <p:nvPr/>
          </p:nvSpPr>
          <p:spPr bwMode="auto">
            <a:xfrm>
              <a:off x="1533671" y="2477587"/>
              <a:ext cx="6053196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 sz="700"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sz="9600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CONTENT</a:t>
              </a:r>
              <a:endParaRPr lang="zh-CN" altLang="en-US" sz="9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459139" y="3262417"/>
              <a:ext cx="5506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kern="2000" spc="5000" dirty="0">
                  <a:solidFill>
                    <a:prstClr val="white">
                      <a:lumMod val="75000"/>
                    </a:prst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content</a:t>
              </a:r>
              <a:endParaRPr lang="zh-CN" altLang="en-US" b="1" kern="2000" spc="5000" dirty="0">
                <a:solidFill>
                  <a:prstClr val="white">
                    <a:lumMod val="7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1998779" y="4095150"/>
            <a:ext cx="2892585" cy="835345"/>
            <a:chOff x="394769" y="4253131"/>
            <a:chExt cx="2892585" cy="835345"/>
          </a:xfrm>
        </p:grpSpPr>
        <p:sp>
          <p:nvSpPr>
            <p:cNvPr id="45" name="矩形: 圆角 31"/>
            <p:cNvSpPr/>
            <p:nvPr/>
          </p:nvSpPr>
          <p:spPr>
            <a:xfrm>
              <a:off x="1194684" y="4273159"/>
              <a:ext cx="1292754" cy="3524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394769" y="4253131"/>
              <a:ext cx="2892585" cy="835345"/>
              <a:chOff x="658850" y="4386410"/>
              <a:chExt cx="2892585" cy="835345"/>
            </a:xfrm>
          </p:grpSpPr>
          <p:sp>
            <p:nvSpPr>
              <p:cNvPr id="118" name="TextBox 76"/>
              <p:cNvSpPr txBox="1"/>
              <p:nvPr/>
            </p:nvSpPr>
            <p:spPr>
              <a:xfrm>
                <a:off x="658850" y="4761380"/>
                <a:ext cx="289258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/>
                  <a:ea typeface="微软雅黑 Light" panose="020B0502040204020203" charset="-122"/>
                  <a:cs typeface="+mn-ea"/>
                  <a:sym typeface="+mn-lt"/>
                </a:endParaRPr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973712" y="4386410"/>
                <a:ext cx="2322842" cy="429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200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概念</a:t>
                </a:r>
                <a:r>
                  <a:rPr lang="zh-CN" altLang="en-US" sz="2200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构思</a:t>
                </a:r>
                <a:endParaRPr lang="zh-CN" altLang="en-US" sz="2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  <p:grpSp>
        <p:nvGrpSpPr>
          <p:cNvPr id="158" name="组合 157"/>
          <p:cNvGrpSpPr/>
          <p:nvPr/>
        </p:nvGrpSpPr>
        <p:grpSpPr>
          <a:xfrm>
            <a:off x="5139745" y="4095150"/>
            <a:ext cx="2322842" cy="429895"/>
            <a:chOff x="3527366" y="4255861"/>
            <a:chExt cx="2322842" cy="429895"/>
          </a:xfrm>
        </p:grpSpPr>
        <p:sp>
          <p:nvSpPr>
            <p:cNvPr id="120" name="矩形: 圆角 31"/>
            <p:cNvSpPr/>
            <p:nvPr/>
          </p:nvSpPr>
          <p:spPr>
            <a:xfrm>
              <a:off x="4012419" y="4275889"/>
              <a:ext cx="1292754" cy="3524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3527366" y="4255861"/>
              <a:ext cx="2322842" cy="4298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作品</a:t>
              </a:r>
              <a:r>
                <a:rPr lang="zh-CN" altLang="en-US" sz="2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展示</a:t>
              </a:r>
              <a:endParaRPr lang="zh-CN" altLang="en-US" sz="2200" dirty="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4620442" y="3746354"/>
            <a:ext cx="624482" cy="1232924"/>
            <a:chOff x="3016432" y="4273159"/>
            <a:chExt cx="624482" cy="1232924"/>
          </a:xfrm>
        </p:grpSpPr>
        <p:cxnSp>
          <p:nvCxnSpPr>
            <p:cNvPr id="102" name="直接连接符 101"/>
            <p:cNvCxnSpPr/>
            <p:nvPr/>
          </p:nvCxnSpPr>
          <p:spPr>
            <a:xfrm flipV="1">
              <a:off x="3045450" y="4338681"/>
              <a:ext cx="546312" cy="112782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组合 127"/>
            <p:cNvGrpSpPr/>
            <p:nvPr/>
          </p:nvGrpSpPr>
          <p:grpSpPr>
            <a:xfrm>
              <a:off x="3016432" y="4273159"/>
              <a:ext cx="624482" cy="1232924"/>
              <a:chOff x="3016432" y="4273159"/>
              <a:chExt cx="624482" cy="1232924"/>
            </a:xfrm>
          </p:grpSpPr>
          <p:sp>
            <p:nvSpPr>
              <p:cNvPr id="126" name="椭圆 125"/>
              <p:cNvSpPr/>
              <p:nvPr/>
            </p:nvSpPr>
            <p:spPr>
              <a:xfrm>
                <a:off x="3568914" y="427315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/>
              <p:nvPr/>
            </p:nvSpPr>
            <p:spPr>
              <a:xfrm>
                <a:off x="3016432" y="543408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9" name="组合 138"/>
          <p:cNvGrpSpPr/>
          <p:nvPr/>
        </p:nvGrpSpPr>
        <p:grpSpPr>
          <a:xfrm>
            <a:off x="7426592" y="3746354"/>
            <a:ext cx="624482" cy="1232924"/>
            <a:chOff x="3016432" y="4273159"/>
            <a:chExt cx="624482" cy="1232924"/>
          </a:xfrm>
        </p:grpSpPr>
        <p:cxnSp>
          <p:nvCxnSpPr>
            <p:cNvPr id="140" name="直接连接符 139"/>
            <p:cNvCxnSpPr/>
            <p:nvPr/>
          </p:nvCxnSpPr>
          <p:spPr>
            <a:xfrm flipV="1">
              <a:off x="3045450" y="4338681"/>
              <a:ext cx="546312" cy="112782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组合 140"/>
            <p:cNvGrpSpPr/>
            <p:nvPr/>
          </p:nvGrpSpPr>
          <p:grpSpPr>
            <a:xfrm>
              <a:off x="3016432" y="4273159"/>
              <a:ext cx="624482" cy="1232924"/>
              <a:chOff x="3016432" y="4273159"/>
              <a:chExt cx="624482" cy="1232924"/>
            </a:xfrm>
          </p:grpSpPr>
          <p:sp>
            <p:nvSpPr>
              <p:cNvPr id="142" name="椭圆 141"/>
              <p:cNvSpPr/>
              <p:nvPr/>
            </p:nvSpPr>
            <p:spPr>
              <a:xfrm>
                <a:off x="3568914" y="427315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3016432" y="543408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9" name="组合 158"/>
          <p:cNvGrpSpPr/>
          <p:nvPr/>
        </p:nvGrpSpPr>
        <p:grpSpPr>
          <a:xfrm>
            <a:off x="7650987" y="4095150"/>
            <a:ext cx="2892585" cy="835345"/>
            <a:chOff x="3212504" y="4255861"/>
            <a:chExt cx="2892585" cy="835345"/>
          </a:xfrm>
        </p:grpSpPr>
        <p:sp>
          <p:nvSpPr>
            <p:cNvPr id="160" name="矩形: 圆角 31"/>
            <p:cNvSpPr/>
            <p:nvPr/>
          </p:nvSpPr>
          <p:spPr>
            <a:xfrm>
              <a:off x="4012419" y="4275889"/>
              <a:ext cx="1292754" cy="3524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grpSp>
          <p:nvGrpSpPr>
            <p:cNvPr id="161" name="组合 160"/>
            <p:cNvGrpSpPr/>
            <p:nvPr/>
          </p:nvGrpSpPr>
          <p:grpSpPr>
            <a:xfrm>
              <a:off x="3212504" y="4255861"/>
              <a:ext cx="2892585" cy="835345"/>
              <a:chOff x="658850" y="4386410"/>
              <a:chExt cx="2892585" cy="835345"/>
            </a:xfrm>
          </p:grpSpPr>
          <p:sp>
            <p:nvSpPr>
              <p:cNvPr id="163" name="TextBox 76"/>
              <p:cNvSpPr txBox="1"/>
              <p:nvPr/>
            </p:nvSpPr>
            <p:spPr>
              <a:xfrm>
                <a:off x="658850" y="4761380"/>
                <a:ext cx="289258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/>
                  <a:ea typeface="微软雅黑 Light" panose="020B0502040204020203" charset="-122"/>
                  <a:cs typeface="+mn-ea"/>
                  <a:sym typeface="+mn-lt"/>
                </a:endParaRPr>
              </a:p>
            </p:txBody>
          </p:sp>
          <p:sp>
            <p:nvSpPr>
              <p:cNvPr id="164" name="矩形 163"/>
              <p:cNvSpPr/>
              <p:nvPr/>
            </p:nvSpPr>
            <p:spPr>
              <a:xfrm>
                <a:off x="973712" y="4386410"/>
                <a:ext cx="2322842" cy="429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200" dirty="0" smtClean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github</a:t>
                </a:r>
                <a:endParaRPr lang="zh-CN" altLang="en-US" sz="2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10743" y="1070879"/>
            <a:ext cx="357051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A</a:t>
            </a:r>
            <a:endParaRPr lang="zh-CN" altLang="en-US" sz="28700" dirty="0">
              <a:solidFill>
                <a:schemeClr val="tx1">
                  <a:lumMod val="85000"/>
                  <a:lumOff val="1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7923" y="3002178"/>
            <a:ext cx="3196155" cy="645160"/>
          </a:xfrm>
          <a:prstGeom prst="rect">
            <a:avLst/>
          </a:prstGeom>
          <a:solidFill>
            <a:srgbClr val="EFEFEF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构思</a:t>
            </a:r>
            <a:endParaRPr lang="zh-CN" alt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47408" y="4722956"/>
            <a:ext cx="3697184" cy="36830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。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accel="60000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bldLvl="0" animBg="1"/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bldLvl="0" animBg="1"/>
          <p:bldP spid="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912693" y="5337681"/>
            <a:ext cx="103298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rPr>
              <a:t>该作品从粒字运动和水流中获得灵感，将粒子的无序运动和水流的有序运动相结合。用粒子模拟水流的有序运动，从而实现涌现性的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rPr>
              <a:t>模拟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912693" y="4624002"/>
            <a:ext cx="304962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水流与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粒子</a:t>
            </a:r>
            <a:endParaRPr lang="zh-CN" altLang="en-US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62209" y="5186847"/>
            <a:ext cx="10453806" cy="72000"/>
            <a:chOff x="862209" y="5186847"/>
            <a:chExt cx="10453806" cy="720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33177" y="5226056"/>
              <a:ext cx="1032700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组合 3"/>
            <p:cNvGrpSpPr/>
            <p:nvPr/>
          </p:nvGrpSpPr>
          <p:grpSpPr>
            <a:xfrm>
              <a:off x="862209" y="5186847"/>
              <a:ext cx="10453806" cy="72000"/>
              <a:chOff x="862209" y="5186847"/>
              <a:chExt cx="10453806" cy="72000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862209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11244015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概念构思</a:t>
            </a:r>
            <a:endParaRPr lang="zh-CN" altLang="en-US" sz="2000" dirty="0"/>
          </a:p>
        </p:txBody>
      </p:sp>
      <p:pic>
        <p:nvPicPr>
          <p:cNvPr id="2" name="图片 1" descr="0mgDmxNmiW_sm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4525" y="1099820"/>
            <a:ext cx="4541520" cy="3025775"/>
          </a:xfrm>
          <a:prstGeom prst="rect">
            <a:avLst/>
          </a:prstGeom>
        </p:spPr>
      </p:pic>
      <p:pic>
        <p:nvPicPr>
          <p:cNvPr id="6" name="图片 5" descr="v2-6a28af2bc2454f4bdb4f947b88bd6026_1440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099820"/>
            <a:ext cx="5446395" cy="30257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10743" y="1070879"/>
            <a:ext cx="3570514" cy="450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B</a:t>
            </a:r>
            <a:endParaRPr lang="zh-CN" altLang="en-US" sz="28700" dirty="0">
              <a:solidFill>
                <a:schemeClr val="tx1">
                  <a:lumMod val="85000"/>
                  <a:lumOff val="1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7923" y="3002178"/>
            <a:ext cx="3196155" cy="645160"/>
          </a:xfrm>
          <a:prstGeom prst="rect">
            <a:avLst/>
          </a:prstGeom>
          <a:solidFill>
            <a:srgbClr val="EFEFEF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</a:t>
            </a:r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47408" y="4722956"/>
            <a:ext cx="3697184" cy="36830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kumimoji="1"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。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accel="60000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bldLvl="0" animBg="1"/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bldLvl="0" animBg="1"/>
          <p:bldP spid="4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2000" dirty="0"/>
              <a:t>作品</a:t>
            </a:r>
            <a:r>
              <a:rPr lang="zh-CN" altLang="en-US" sz="2000" dirty="0"/>
              <a:t>展示</a:t>
            </a:r>
            <a:endParaRPr lang="zh-CN" altLang="en-US" sz="2000" dirty="0"/>
          </a:p>
        </p:txBody>
      </p:sp>
      <p:pic>
        <p:nvPicPr>
          <p:cNvPr id="6" name="图片 5" descr="screenshot20240104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" y="1372870"/>
            <a:ext cx="4500880" cy="2527300"/>
          </a:xfrm>
          <a:prstGeom prst="rect">
            <a:avLst/>
          </a:prstGeom>
        </p:spPr>
      </p:pic>
      <p:pic>
        <p:nvPicPr>
          <p:cNvPr id="8" name="图片 7" descr="screenshot20240104 (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935" y="4116705"/>
            <a:ext cx="4450080" cy="2496185"/>
          </a:xfrm>
          <a:prstGeom prst="rect">
            <a:avLst/>
          </a:prstGeom>
        </p:spPr>
      </p:pic>
      <p:pic>
        <p:nvPicPr>
          <p:cNvPr id="9" name="图片 8" descr="screenshot20240104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70" y="4116705"/>
            <a:ext cx="4518660" cy="2511425"/>
          </a:xfrm>
          <a:prstGeom prst="rect">
            <a:avLst/>
          </a:prstGeom>
        </p:spPr>
      </p:pic>
      <p:pic>
        <p:nvPicPr>
          <p:cNvPr id="10" name="图片 9" descr="screenshot20240104 (4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935" y="1372870"/>
            <a:ext cx="4462780" cy="25273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/>
              <a:t>github</a:t>
            </a:r>
            <a:endParaRPr lang="en-US" altLang="zh-CN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2463800" y="3168015"/>
            <a:ext cx="68072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https://github.com/Redicest/Homework.git</a:t>
            </a:r>
            <a:endParaRPr lang="zh-CN" altLang="en-US" sz="28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40049" y="2810049"/>
            <a:ext cx="4311902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谢谢观看！</a:t>
            </a:r>
            <a:endParaRPr lang="zh-CN" altLang="en-US" sz="5400" dirty="0">
              <a:solidFill>
                <a:prstClr val="black">
                  <a:lumMod val="85000"/>
                  <a:lumOff val="15000"/>
                </a:prst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8000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ISPRING_PRESENTATION_TITLE" val="PowerPoint 演示文稿"/>
  <p:tag name="commondata" val="eyJoZGlkIjoiZWE3OTBhNjU1NTljNmExYmM1OWEyNDViYzg3ZTY1NzU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WPS 演示</Application>
  <PresentationFormat>自定义</PresentationFormat>
  <Paragraphs>40</Paragraphs>
  <Slides>8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33" baseType="lpstr">
      <vt:lpstr>Arial</vt:lpstr>
      <vt:lpstr>宋体</vt:lpstr>
      <vt:lpstr>Wingdings</vt:lpstr>
      <vt:lpstr>华文细黑</vt:lpstr>
      <vt:lpstr>微软雅黑 Light</vt:lpstr>
      <vt:lpstr>微软雅黑</vt:lpstr>
      <vt:lpstr>思源黑体 CN Heavy</vt:lpstr>
      <vt:lpstr>黑体</vt:lpstr>
      <vt:lpstr>Helvetica</vt:lpstr>
      <vt:lpstr>思源黑体 CN Normal</vt:lpstr>
      <vt:lpstr>Arial</vt:lpstr>
      <vt:lpstr>思源黑体 CN Light</vt:lpstr>
      <vt:lpstr>Bebas Neue</vt:lpstr>
      <vt:lpstr>思源黑体 CN Bold</vt:lpstr>
      <vt:lpstr>Calibri</vt:lpstr>
      <vt:lpstr>Roboto condensed</vt:lpstr>
      <vt:lpstr>SWAstro</vt:lpstr>
      <vt:lpstr>Arial Unicode MS</vt:lpstr>
      <vt:lpstr>Calibri Light</vt:lpstr>
      <vt:lpstr>Open Sans Light</vt:lpstr>
      <vt:lpstr>Times New Roman</vt:lpstr>
      <vt:lpstr>FontAwesome</vt:lpstr>
      <vt:lpstr>Open Sans</vt:lpstr>
      <vt:lpstr>Segoe Print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概念构思</vt:lpstr>
      <vt:lpstr>概念构思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粒子点线</dc:title>
  <dc:creator>第一PPT</dc:creator>
  <cp:keywords>www.1ppt.com</cp:keywords>
  <dc:description>www.1ppt.com</dc:description>
  <cp:lastModifiedBy>WPS_1601877680</cp:lastModifiedBy>
  <cp:revision>83</cp:revision>
  <dcterms:created xsi:type="dcterms:W3CDTF">2018-09-11T09:25:00Z</dcterms:created>
  <dcterms:modified xsi:type="dcterms:W3CDTF">2024-01-04T04:07:17Z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F10AC55A31D74875A02AC712791A9598_12</vt:lpwstr>
  </property>
  <property fmtid="{D5CDD505-2E9C-101B-9397-08002B2CF9AE}" pid="3" name="KSOProductBuildVer">
    <vt:lpwstr>2052-12.1.0.16120</vt:lpwstr>
  </property>
</Properties>
</file>